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96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00" r:id="rId16"/>
    <p:sldId id="283" r:id="rId17"/>
    <p:sldId id="282" r:id="rId18"/>
    <p:sldId id="285" r:id="rId19"/>
    <p:sldId id="284" r:id="rId20"/>
    <p:sldId id="288" r:id="rId21"/>
    <p:sldId id="289" r:id="rId22"/>
    <p:sldId id="290" r:id="rId23"/>
    <p:sldId id="294" r:id="rId24"/>
    <p:sldId id="295" r:id="rId25"/>
    <p:sldId id="270" r:id="rId26"/>
    <p:sldId id="297" r:id="rId27"/>
    <p:sldId id="271" r:id="rId28"/>
    <p:sldId id="272" r:id="rId29"/>
    <p:sldId id="291" r:id="rId30"/>
    <p:sldId id="301" r:id="rId31"/>
    <p:sldId id="292" r:id="rId32"/>
    <p:sldId id="293" r:id="rId33"/>
    <p:sldId id="273" r:id="rId34"/>
    <p:sldId id="298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302" r:id="rId43"/>
    <p:sldId id="287" r:id="rId44"/>
    <p:sldId id="299" r:id="rId45"/>
    <p:sldId id="286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183" autoAdjust="0"/>
    <p:restoredTop sz="94660"/>
  </p:normalViewPr>
  <p:slideViewPr>
    <p:cSldViewPr>
      <p:cViewPr varScale="1">
        <p:scale>
          <a:sx n="70" d="100"/>
          <a:sy n="70" d="100"/>
        </p:scale>
        <p:origin x="-11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620688"/>
            <a:ext cx="8784976" cy="4824536"/>
          </a:xfrm>
        </p:spPr>
        <p:txBody>
          <a:bodyPr>
            <a:noAutofit/>
          </a:bodyPr>
          <a:lstStyle/>
          <a:p>
            <a:pPr algn="ctr"/>
            <a:r>
              <a:rPr lang="uk-UA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Фотозвіт заходів присвячених </a:t>
            </a:r>
            <a:r>
              <a:rPr lang="uk-UA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Дню Перемоги, </a:t>
            </a:r>
            <a:r>
              <a:rPr lang="uk-UA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проведених  в </a:t>
            </a:r>
            <a:br>
              <a:rPr lang="uk-UA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</a:br>
            <a:r>
              <a:rPr lang="uk-UA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Маловисківській ЗШ №3</a:t>
            </a:r>
            <a:endParaRPr lang="ru-RU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79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448938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624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16632"/>
            <a:ext cx="8640959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942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748971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191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36970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327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544948" cy="640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837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641"/>
            <a:ext cx="8424936" cy="6318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075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40"/>
            <a:ext cx="4824536" cy="6432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136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32656"/>
            <a:ext cx="4680520" cy="6240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727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4968552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191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448938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683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Уроки-пам’яті</a:t>
            </a:r>
            <a:endParaRPr lang="ru-RU" sz="8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5301208"/>
          </a:xfrm>
        </p:spPr>
        <p:txBody>
          <a:bodyPr>
            <a:noAutofit/>
          </a:bodyPr>
          <a:lstStyle/>
          <a:p>
            <a:pPr marL="118872" indent="0" algn="ctr">
              <a:buNone/>
            </a:pPr>
            <a:r>
              <a:rPr lang="uk-UA" sz="3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Aero Matics Stencil" pitchFamily="34" charset="-128"/>
                <a:cs typeface="Times New Roman" pitchFamily="18" charset="0"/>
              </a:rPr>
              <a:t>Чимало свят дарує нам весна, </a:t>
            </a:r>
            <a:br>
              <a:rPr lang="uk-UA" sz="3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Aero Matics Stencil" pitchFamily="34" charset="-128"/>
                <a:cs typeface="Times New Roman" pitchFamily="18" charset="0"/>
              </a:rPr>
            </a:br>
            <a:r>
              <a:rPr lang="uk-UA" sz="3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Aero Matics Stencil" pitchFamily="34" charset="-128"/>
                <a:cs typeface="Times New Roman" pitchFamily="18" charset="0"/>
              </a:rPr>
              <a:t>Як в рідний дім повернення з дороги. </a:t>
            </a:r>
            <a:br>
              <a:rPr lang="uk-UA" sz="3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Aero Matics Stencil" pitchFamily="34" charset="-128"/>
                <a:cs typeface="Times New Roman" pitchFamily="18" charset="0"/>
              </a:rPr>
            </a:br>
            <a:r>
              <a:rPr lang="uk-UA" sz="3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Aero Matics Stencil" pitchFamily="34" charset="-128"/>
                <a:cs typeface="Times New Roman" pitchFamily="18" charset="0"/>
              </a:rPr>
              <a:t>Та є найбільш хвилюючим для нас </a:t>
            </a:r>
            <a:br>
              <a:rPr lang="uk-UA" sz="3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Aero Matics Stencil" pitchFamily="34" charset="-128"/>
                <a:cs typeface="Times New Roman" pitchFamily="18" charset="0"/>
              </a:rPr>
            </a:br>
            <a:r>
              <a:rPr lang="uk-UA" sz="3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Aero Matics Stencil" pitchFamily="34" charset="-128"/>
                <a:cs typeface="Times New Roman" pitchFamily="18" charset="0"/>
              </a:rPr>
              <a:t>Величне свято Перемоги. </a:t>
            </a:r>
            <a:br>
              <a:rPr lang="uk-UA" sz="3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Aero Matics Stencil" pitchFamily="34" charset="-128"/>
                <a:cs typeface="Times New Roman" pitchFamily="18" charset="0"/>
              </a:rPr>
            </a:br>
            <a:r>
              <a:rPr lang="uk-UA" sz="3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Aero Matics Stencil" pitchFamily="34" charset="-128"/>
                <a:cs typeface="Times New Roman" pitchFamily="18" charset="0"/>
              </a:rPr>
              <a:t>Це свято не затьмариться в віках. </a:t>
            </a:r>
            <a:br>
              <a:rPr lang="uk-UA" sz="3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Aero Matics Stencil" pitchFamily="34" charset="-128"/>
                <a:cs typeface="Times New Roman" pitchFamily="18" charset="0"/>
              </a:rPr>
            </a:br>
            <a:r>
              <a:rPr lang="uk-UA" sz="3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Aero Matics Stencil" pitchFamily="34" charset="-128"/>
                <a:cs typeface="Times New Roman" pitchFamily="18" charset="0"/>
              </a:rPr>
              <a:t>В цей день нестимуть люди завжди квіти, </a:t>
            </a:r>
            <a:br>
              <a:rPr lang="uk-UA" sz="3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Aero Matics Stencil" pitchFamily="34" charset="-128"/>
                <a:cs typeface="Times New Roman" pitchFamily="18" charset="0"/>
              </a:rPr>
            </a:br>
            <a:r>
              <a:rPr lang="uk-UA" sz="3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Aero Matics Stencil" pitchFamily="34" charset="-128"/>
                <a:cs typeface="Times New Roman" pitchFamily="18" charset="0"/>
              </a:rPr>
              <a:t>Не обміліє пам’яті ріка – </a:t>
            </a:r>
            <a:br>
              <a:rPr lang="uk-UA" sz="3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Aero Matics Stencil" pitchFamily="34" charset="-128"/>
                <a:cs typeface="Times New Roman" pitchFamily="18" charset="0"/>
              </a:rPr>
            </a:br>
            <a:r>
              <a:rPr lang="uk-UA" sz="3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Times New Roman" pitchFamily="18" charset="0"/>
                <a:ea typeface="Aero Matics Stencil" pitchFamily="34" charset="-128"/>
                <a:cs typeface="Times New Roman" pitchFamily="18" charset="0"/>
              </a:rPr>
              <a:t>В серцях нащадків буде вічно жити… </a:t>
            </a:r>
            <a:endParaRPr lang="ru-RU" sz="3600" b="1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Times New Roman" pitchFamily="18" charset="0"/>
              <a:ea typeface="Aero Matics Stencil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44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352928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437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0648"/>
            <a:ext cx="8448939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477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" t="4775"/>
          <a:stretch/>
        </p:blipFill>
        <p:spPr>
          <a:xfrm>
            <a:off x="179512" y="188640"/>
            <a:ext cx="8759342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113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352928" cy="6264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927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496944" cy="6372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889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Загальношкільні   лінійки</a:t>
            </a:r>
            <a:endParaRPr lang="ru-RU" sz="7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6768752" cy="50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020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5060033"/>
          </a:xfrm>
        </p:spPr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Перед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трагічною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хвилиною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мовчання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 </a:t>
            </a:r>
            <a:endParaRPr lang="ru-RU" sz="44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itchFamily="2" charset="0"/>
            </a:endParaRPr>
          </a:p>
          <a:p>
            <a:pPr marL="118872" indent="0" algn="ctr">
              <a:buNone/>
            </a:pPr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С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ловами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говорити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неможливо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. </a:t>
            </a:r>
            <a:endParaRPr lang="ru-RU" sz="44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itchFamily="2" charset="0"/>
            </a:endParaRPr>
          </a:p>
          <a:p>
            <a:pPr marL="118872" indent="0" algn="ctr">
              <a:buNone/>
            </a:pPr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Оця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хвилина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більше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 нам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розкаже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, </a:t>
            </a:r>
            <a:endParaRPr lang="ru-RU" sz="4400" b="1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itchFamily="2" charset="0"/>
            </a:endParaRPr>
          </a:p>
          <a:p>
            <a:pPr marL="118872" indent="0" algn="ctr">
              <a:buNone/>
            </a:pPr>
            <a:r>
              <a:rPr lang="ru-RU" sz="4400" b="1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Ніж</a:t>
            </a:r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тисячі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, а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чи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мільйони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ru-RU" sz="4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слів</a:t>
            </a:r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255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8650"/>
            <a:ext cx="8280920" cy="6210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300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748971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553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5448"/>
            <a:ext cx="9036496" cy="1252728"/>
          </a:xfrm>
        </p:spPr>
        <p:txBody>
          <a:bodyPr>
            <a:noAutofit/>
          </a:bodyPr>
          <a:lstStyle/>
          <a:p>
            <a:pPr algn="ctr"/>
            <a:r>
              <a:rPr lang="uk-UA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Урок «Перемога єднає всіх»</a:t>
            </a:r>
            <a:endParaRPr lang="ru-RU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840760" cy="5130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911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1" b="15330"/>
          <a:stretch/>
        </p:blipFill>
        <p:spPr>
          <a:xfrm>
            <a:off x="323528" y="404664"/>
            <a:ext cx="8389239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42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496944" cy="6372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666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08912" cy="6156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197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44948" cy="640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524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155448"/>
            <a:ext cx="9289032" cy="1252728"/>
          </a:xfrm>
        </p:spPr>
        <p:txBody>
          <a:bodyPr>
            <a:noAutofit/>
          </a:bodyPr>
          <a:lstStyle/>
          <a:p>
            <a:pPr algn="ctr"/>
            <a:r>
              <a:rPr lang="uk-UA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Акція «Зірка пам’яті»</a:t>
            </a:r>
            <a:endParaRPr lang="ru-RU" sz="8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75191"/>
            <a:ext cx="9252520" cy="4822161"/>
          </a:xfrm>
        </p:spPr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uk-UA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Вкраїну хоч із краю в край сходи </a:t>
            </a:r>
            <a:br>
              <a:rPr lang="uk-UA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</a:br>
            <a:r>
              <a:rPr lang="uk-UA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Усі роздоли, всі її простори, - </a:t>
            </a:r>
            <a:r>
              <a:rPr lang="uk-UA" sz="5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/>
            </a:r>
            <a:br>
              <a:rPr lang="uk-UA" sz="5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</a:br>
            <a:r>
              <a:rPr lang="uk-UA" sz="5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Навряд чи знайдеться десь двір, </a:t>
            </a:r>
            <a:r>
              <a:rPr lang="uk-UA" sz="5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куди</a:t>
            </a:r>
            <a:r>
              <a:rPr lang="uk-UA" sz="5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 </a:t>
            </a:r>
            <a:br>
              <a:rPr lang="uk-UA" sz="5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</a:br>
            <a:r>
              <a:rPr lang="uk-UA" sz="5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Не внадилося </a:t>
            </a:r>
            <a:r>
              <a:rPr lang="uk-UA" sz="5400" b="1" dirty="0" err="1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ненависнеє</a:t>
            </a:r>
            <a:r>
              <a:rPr lang="uk-UA" sz="5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 </a:t>
            </a:r>
            <a:r>
              <a:rPr lang="uk-UA" sz="54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горе. </a:t>
            </a:r>
            <a:endParaRPr lang="ru-RU" sz="54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0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136904" cy="6107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217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80920" cy="6210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386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0648"/>
            <a:ext cx="8352927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49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59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56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448938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512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44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8634"/>
            <a:ext cx="8015018" cy="6012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795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52927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919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0657"/>
            <a:ext cx="8424936" cy="6318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073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496944" cy="6372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60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0"/>
            <a:ext cx="9252520" cy="1340768"/>
          </a:xfrm>
        </p:spPr>
        <p:txBody>
          <a:bodyPr>
            <a:noAutofit/>
          </a:bodyPr>
          <a:lstStyle/>
          <a:p>
            <a:pPr algn="ctr"/>
            <a:r>
              <a:rPr lang="uk-UA" sz="5000" dirty="0" smtClean="0">
                <a:solidFill>
                  <a:srgbClr val="FFFF00"/>
                </a:solidFill>
                <a:latin typeface="AnastasiaScript" pitchFamily="2" charset="0"/>
              </a:rPr>
              <a:t>Естафета-спогад «Фото з минулого»</a:t>
            </a:r>
            <a:endParaRPr lang="ru-RU" sz="5000" dirty="0">
              <a:solidFill>
                <a:srgbClr val="FFFF00"/>
              </a:solidFill>
              <a:latin typeface="AnastasiaScrip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5"/>
            <a:ext cx="8363272" cy="4916016"/>
          </a:xfrm>
        </p:spPr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Скільки їх полягло серед бою! </a:t>
            </a:r>
            <a:b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</a:b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І однаково боляче нам. </a:t>
            </a:r>
            <a:b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</a:b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Бо в бійців рядових і героїв </a:t>
            </a:r>
            <a:b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</a:b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Смерть оцінена рівно – життям! 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4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32"/>
            <a:ext cx="8463073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61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448938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946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352929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14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52928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077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60648"/>
            <a:ext cx="8448939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620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0648"/>
            <a:ext cx="8448939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494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3637" y="998730"/>
            <a:ext cx="6480721" cy="4860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943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125</TotalTime>
  <Words>69</Words>
  <Application>Microsoft Office PowerPoint</Application>
  <PresentationFormat>Экран (4:3)</PresentationFormat>
  <Paragraphs>13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Модульная</vt:lpstr>
      <vt:lpstr>Фотозвіт заходів присвячених Дню Перемоги, проведених  в  Маловисківській ЗШ №3</vt:lpstr>
      <vt:lpstr>Уроки-пам’яті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Загальношкільні   лінійки</vt:lpstr>
      <vt:lpstr>Презентация PowerPoint</vt:lpstr>
      <vt:lpstr>Презентация PowerPoint</vt:lpstr>
      <vt:lpstr>Презентация PowerPoint</vt:lpstr>
      <vt:lpstr>Урок «Перемога єднає всіх»</vt:lpstr>
      <vt:lpstr>Презентация PowerPoint</vt:lpstr>
      <vt:lpstr>Презентация PowerPoint</vt:lpstr>
      <vt:lpstr>Презентация PowerPoint</vt:lpstr>
      <vt:lpstr>Акція «Зірка пам’яті»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Естафета-спогад «Фото з минулого»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Фотозвіт заходів присвячених Дню Перемоги</dc:title>
  <dc:creator>Пользователь</dc:creator>
  <cp:lastModifiedBy>Пользователь</cp:lastModifiedBy>
  <cp:revision>13</cp:revision>
  <dcterms:created xsi:type="dcterms:W3CDTF">2014-05-08T10:24:17Z</dcterms:created>
  <dcterms:modified xsi:type="dcterms:W3CDTF">2014-11-21T08:42:06Z</dcterms:modified>
</cp:coreProperties>
</file>